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14" autoAdjust="0"/>
    <p:restoredTop sz="94660"/>
  </p:normalViewPr>
  <p:slideViewPr>
    <p:cSldViewPr snapToGrid="0">
      <p:cViewPr varScale="1">
        <p:scale>
          <a:sx n="78" d="100"/>
          <a:sy n="78" d="100"/>
        </p:scale>
        <p:origin x="135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988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08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79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22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346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512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64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450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118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938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537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C80AA-49A8-4FD1-A203-319E43F7AFE7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202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177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345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570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070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014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01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526195"/>
      </p:ext>
    </p:extLst>
  </p:cSld>
  <p:clrMapOvr>
    <a:masterClrMapping/>
  </p:clrMapOvr>
</p:sld>
</file>

<file path=ppt/theme/theme1.xml><?xml version="1.0" encoding="utf-8"?>
<a:theme xmlns:a="http://schemas.openxmlformats.org/drawingml/2006/main" name="Roger default arial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40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Roger default arial" id="{7D2429D7-8ECF-43DB-8FAF-CBFBB94FCFF7}" vid="{79754556-F16E-4891-A079-7D15898B9C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150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Roger default arial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Graham</cp:lastModifiedBy>
  <cp:revision>11</cp:revision>
  <dcterms:created xsi:type="dcterms:W3CDTF">2018-06-09T15:15:52Z</dcterms:created>
  <dcterms:modified xsi:type="dcterms:W3CDTF">2018-07-06T08:54:19Z</dcterms:modified>
</cp:coreProperties>
</file>