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7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4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7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7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01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526195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11</cp:revision>
  <dcterms:created xsi:type="dcterms:W3CDTF">2018-06-09T15:15:52Z</dcterms:created>
  <dcterms:modified xsi:type="dcterms:W3CDTF">2018-07-06T08:54:19Z</dcterms:modified>
</cp:coreProperties>
</file>