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707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682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08/07/2018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08/07/2018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08/07/2018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08/07/2018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08/07/2018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08/07/2018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08/07/2018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73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08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74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39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92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85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18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33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92148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450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20</cp:revision>
  <dcterms:created xsi:type="dcterms:W3CDTF">2018-06-02T18:29:47Z</dcterms:created>
  <dcterms:modified xsi:type="dcterms:W3CDTF">2018-07-08T19:17:04Z</dcterms:modified>
</cp:coreProperties>
</file>