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62" r:id="rId3"/>
    <p:sldId id="260" r:id="rId4"/>
    <p:sldId id="261" r:id="rId5"/>
    <p:sldId id="263" r:id="rId6"/>
    <p:sldId id="259" r:id="rId7"/>
    <p:sldId id="272" r:id="rId8"/>
    <p:sldId id="273" r:id="rId9"/>
    <p:sldId id="271" r:id="rId10"/>
    <p:sldId id="267" r:id="rId11"/>
    <p:sldId id="266" r:id="rId12"/>
    <p:sldId id="26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66B9B-DBAD-4886-8007-BF25837669F6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8B87-EB68-4EA8-8902-03CAD2E72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1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2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1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4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1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67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1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6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4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5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7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7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3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7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4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DIRECTION</dc:title>
  <dc:creator>Owen James</dc:creator>
  <cp:lastModifiedBy>Graham</cp:lastModifiedBy>
  <cp:revision>22</cp:revision>
  <dcterms:created xsi:type="dcterms:W3CDTF">2018-07-21T14:14:40Z</dcterms:created>
  <dcterms:modified xsi:type="dcterms:W3CDTF">2018-07-22T14:22:11Z</dcterms:modified>
</cp:coreProperties>
</file>