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0C83-1948-421A-B04B-7EDC5D883A1C}" type="datetimeFigureOut">
              <a:rPr lang="en-US" smtClean="0"/>
              <a:t>7/29/2018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225F-E24F-4F82-BE11-CD3A5CDC0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0C83-1948-421A-B04B-7EDC5D883A1C}" type="datetimeFigureOut">
              <a:rPr lang="en-US" smtClean="0"/>
              <a:t>7/29/2018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225F-E24F-4F82-BE11-CD3A5CDC0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0C83-1948-421A-B04B-7EDC5D883A1C}" type="datetimeFigureOut">
              <a:rPr lang="en-US" smtClean="0"/>
              <a:t>7/29/2018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225F-E24F-4F82-BE11-CD3A5CDC0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0C83-1948-421A-B04B-7EDC5D883A1C}" type="datetimeFigureOut">
              <a:rPr lang="en-US" smtClean="0"/>
              <a:t>7/29/2018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225F-E24F-4F82-BE11-CD3A5CDC0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0C83-1948-421A-B04B-7EDC5D883A1C}" type="datetimeFigureOut">
              <a:rPr lang="en-US" smtClean="0"/>
              <a:t>7/29/2018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225F-E24F-4F82-BE11-CD3A5CDC0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0C83-1948-421A-B04B-7EDC5D883A1C}" type="datetimeFigureOut">
              <a:rPr lang="en-US" smtClean="0"/>
              <a:t>7/29/2018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225F-E24F-4F82-BE11-CD3A5CDC0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0C83-1948-421A-B04B-7EDC5D883A1C}" type="datetimeFigureOut">
              <a:rPr lang="en-US" smtClean="0"/>
              <a:t>7/29/2018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225F-E24F-4F82-BE11-CD3A5CDC0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0C83-1948-421A-B04B-7EDC5D883A1C}" type="datetimeFigureOut">
              <a:rPr lang="en-US" smtClean="0"/>
              <a:t>7/29/2018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225F-E24F-4F82-BE11-CD3A5CDC0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0C83-1948-421A-B04B-7EDC5D883A1C}" type="datetimeFigureOut">
              <a:rPr lang="en-US" smtClean="0"/>
              <a:t>7/29/2018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225F-E24F-4F82-BE11-CD3A5CDC0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0C83-1948-421A-B04B-7EDC5D883A1C}" type="datetimeFigureOut">
              <a:rPr lang="en-US" smtClean="0"/>
              <a:t>7/29/2018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225F-E24F-4F82-BE11-CD3A5CDC0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0C83-1948-421A-B04B-7EDC5D883A1C}" type="datetimeFigureOut">
              <a:rPr lang="en-US" smtClean="0"/>
              <a:t>7/29/2018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225F-E24F-4F82-BE11-CD3A5CDC0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E0C83-1948-421A-B04B-7EDC5D883A1C}" type="datetimeFigureOut">
              <a:rPr lang="en-US" smtClean="0"/>
              <a:t>7/29/2018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1225F-E24F-4F82-BE11-CD3A5CDC085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Graham</cp:lastModifiedBy>
  <cp:revision>3</cp:revision>
  <dcterms:created xsi:type="dcterms:W3CDTF">2018-07-29T07:02:55Z</dcterms:created>
  <dcterms:modified xsi:type="dcterms:W3CDTF">2018-07-29T19:18:19Z</dcterms:modified>
</cp:coreProperties>
</file>