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E3EE4-B272-4729-BF14-CE0B9D9ECEE0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42781-3753-4A38-A81C-94BEA1C5F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604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0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93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63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35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10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9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30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8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9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FD64F-164C-41E1-A7D7-D5749AE5133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97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D64F-164C-41E1-A7D7-D5749AE5133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2C33-FFC1-450F-AC5B-5055869576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88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7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413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211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856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74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587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909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031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7</cp:revision>
  <dcterms:created xsi:type="dcterms:W3CDTF">2016-11-30T15:53:44Z</dcterms:created>
  <dcterms:modified xsi:type="dcterms:W3CDTF">2018-07-24T09:27:16Z</dcterms:modified>
</cp:coreProperties>
</file>