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BE3EE4-B272-4729-BF14-CE0B9D9ECEE0}" type="datetimeFigureOut">
              <a:rPr lang="en-GB" smtClean="0"/>
              <a:t>24/07/2018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C42781-3753-4A38-A81C-94BEA1C5F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4604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048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933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637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353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106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69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24/07/2018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300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24/07/2018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986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24/07/2018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908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192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973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D64F-164C-41E1-A7D7-D5749AE5133C}" type="datetimeFigureOut">
              <a:rPr lang="en-GB" smtClean="0"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880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273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413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211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856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74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587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909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031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</dc:creator>
  <cp:lastModifiedBy>Graham</cp:lastModifiedBy>
  <cp:revision>7</cp:revision>
  <dcterms:created xsi:type="dcterms:W3CDTF">2016-11-30T15:53:44Z</dcterms:created>
  <dcterms:modified xsi:type="dcterms:W3CDTF">2018-07-24T09:27:16Z</dcterms:modified>
</cp:coreProperties>
</file>