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0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4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28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63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0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12028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2</cp:revision>
  <dcterms:created xsi:type="dcterms:W3CDTF">2018-08-18T19:07:33Z</dcterms:created>
  <dcterms:modified xsi:type="dcterms:W3CDTF">2018-08-19T14:12:23Z</dcterms:modified>
</cp:coreProperties>
</file>