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9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7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4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490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</cp:revision>
  <dcterms:created xsi:type="dcterms:W3CDTF">2018-08-26T07:31:29Z</dcterms:created>
  <dcterms:modified xsi:type="dcterms:W3CDTF">2018-08-26T14:20:51Z</dcterms:modified>
</cp:coreProperties>
</file>