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7801"/>
    <a:srgbClr val="FFF597"/>
    <a:srgbClr val="F99101"/>
    <a:srgbClr val="FFE8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05/08/2018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76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34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17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45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21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06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21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11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21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59775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119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8</cp:revision>
  <dcterms:created xsi:type="dcterms:W3CDTF">2018-08-04T16:58:43Z</dcterms:created>
  <dcterms:modified xsi:type="dcterms:W3CDTF">2018-08-05T20:03:08Z</dcterms:modified>
</cp:coreProperties>
</file>