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2" r:id="rId3"/>
    <p:sldId id="267" r:id="rId4"/>
    <p:sldId id="266" r:id="rId5"/>
    <p:sldId id="268" r:id="rId6"/>
    <p:sldId id="269" r:id="rId7"/>
    <p:sldId id="270" r:id="rId8"/>
    <p:sldId id="271" r:id="rId9"/>
    <p:sldId id="274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8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5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3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5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8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7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0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5535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16</cp:revision>
  <dcterms:created xsi:type="dcterms:W3CDTF">2018-08-10T18:30:11Z</dcterms:created>
  <dcterms:modified xsi:type="dcterms:W3CDTF">2018-08-12T19:21:39Z</dcterms:modified>
</cp:coreProperties>
</file>