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064"/>
    <a:srgbClr val="895705"/>
    <a:srgbClr val="554721"/>
    <a:srgbClr val="816D33"/>
    <a:srgbClr val="534621"/>
    <a:srgbClr val="010104"/>
    <a:srgbClr val="635323"/>
    <a:srgbClr val="252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5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0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8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7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8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3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4146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2018-09-04T17:35:12Z</dcterms:created>
  <dcterms:modified xsi:type="dcterms:W3CDTF">2018-09-09T14:22:11Z</dcterms:modified>
</cp:coreProperties>
</file>