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hn 3:16 football m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17239" r="23400"/>
          <a:stretch/>
        </p:blipFill>
        <p:spPr bwMode="auto">
          <a:xfrm>
            <a:off x="0" y="-44482"/>
            <a:ext cx="9143999" cy="69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9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86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B4B8BC"/>
              </a:gs>
              <a:gs pos="26000">
                <a:srgbClr val="E6E7E9"/>
              </a:gs>
              <a:gs pos="16000">
                <a:srgbClr val="A8ADB0"/>
              </a:gs>
              <a:gs pos="0">
                <a:srgbClr val="6D7276"/>
              </a:gs>
              <a:gs pos="48000">
                <a:srgbClr val="BFC2C7"/>
              </a:gs>
              <a:gs pos="75000">
                <a:srgbClr val="93989E"/>
              </a:gs>
              <a:gs pos="100000">
                <a:srgbClr val="3C3A3D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0" y="4571228"/>
            <a:ext cx="3073941" cy="228677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65816" r="25213" b="24681"/>
          <a:stretch/>
        </p:blipFill>
        <p:spPr>
          <a:xfrm>
            <a:off x="6040877" y="4513633"/>
            <a:ext cx="797668" cy="992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82594" r="25213" b="12748"/>
          <a:stretch/>
        </p:blipFill>
        <p:spPr>
          <a:xfrm>
            <a:off x="6040877" y="6322978"/>
            <a:ext cx="797668" cy="48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0" t="65816" r="-107" b="28680"/>
          <a:stretch/>
        </p:blipFill>
        <p:spPr>
          <a:xfrm>
            <a:off x="8365787" y="4571229"/>
            <a:ext cx="817123" cy="574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3" t="76345" r="-107" b="11918"/>
          <a:stretch/>
        </p:blipFill>
        <p:spPr>
          <a:xfrm>
            <a:off x="7762673" y="5612861"/>
            <a:ext cx="1420238" cy="1225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-21686" y="53951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Flesh – Spirit</a:t>
            </a:r>
          </a:p>
        </p:txBody>
      </p:sp>
    </p:spTree>
    <p:extLst>
      <p:ext uri="{BB962C8B-B14F-4D97-AF65-F5344CB8AC3E}">
        <p14:creationId xmlns:p14="http://schemas.microsoft.com/office/powerpoint/2010/main" val="4771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86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B4B8BC"/>
              </a:gs>
              <a:gs pos="26000">
                <a:srgbClr val="E6E7E9"/>
              </a:gs>
              <a:gs pos="16000">
                <a:srgbClr val="A8ADB0"/>
              </a:gs>
              <a:gs pos="0">
                <a:srgbClr val="6D7276"/>
              </a:gs>
              <a:gs pos="48000">
                <a:srgbClr val="BFC2C7"/>
              </a:gs>
              <a:gs pos="75000">
                <a:srgbClr val="93989E"/>
              </a:gs>
              <a:gs pos="100000">
                <a:srgbClr val="3C3A3D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0" y="4571228"/>
            <a:ext cx="3073941" cy="228677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65816" r="25213" b="24681"/>
          <a:stretch/>
        </p:blipFill>
        <p:spPr>
          <a:xfrm>
            <a:off x="6040877" y="4513633"/>
            <a:ext cx="797668" cy="992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82594" r="25213" b="12748"/>
          <a:stretch/>
        </p:blipFill>
        <p:spPr>
          <a:xfrm>
            <a:off x="6040877" y="6322978"/>
            <a:ext cx="797668" cy="48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0" t="65816" r="-107" b="28680"/>
          <a:stretch/>
        </p:blipFill>
        <p:spPr>
          <a:xfrm>
            <a:off x="8365787" y="4571229"/>
            <a:ext cx="817123" cy="574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3" t="76345" r="-107" b="11918"/>
          <a:stretch/>
        </p:blipFill>
        <p:spPr>
          <a:xfrm>
            <a:off x="7762673" y="5612861"/>
            <a:ext cx="1420238" cy="1225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-21686" y="53951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Flesh – Spirit</a:t>
            </a:r>
          </a:p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Perish – Eternal Life</a:t>
            </a:r>
          </a:p>
        </p:txBody>
      </p:sp>
    </p:spTree>
    <p:extLst>
      <p:ext uri="{BB962C8B-B14F-4D97-AF65-F5344CB8AC3E}">
        <p14:creationId xmlns:p14="http://schemas.microsoft.com/office/powerpoint/2010/main" val="16093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86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B4B8BC"/>
              </a:gs>
              <a:gs pos="26000">
                <a:srgbClr val="E6E7E9"/>
              </a:gs>
              <a:gs pos="16000">
                <a:srgbClr val="A8ADB0"/>
              </a:gs>
              <a:gs pos="0">
                <a:srgbClr val="6D7276"/>
              </a:gs>
              <a:gs pos="48000">
                <a:srgbClr val="BFC2C7"/>
              </a:gs>
              <a:gs pos="75000">
                <a:srgbClr val="93989E"/>
              </a:gs>
              <a:gs pos="100000">
                <a:srgbClr val="3C3A3D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0" y="4571228"/>
            <a:ext cx="3073941" cy="228677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65816" r="25213" b="24681"/>
          <a:stretch/>
        </p:blipFill>
        <p:spPr>
          <a:xfrm>
            <a:off x="6040877" y="4513633"/>
            <a:ext cx="797668" cy="992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82594" r="25213" b="12748"/>
          <a:stretch/>
        </p:blipFill>
        <p:spPr>
          <a:xfrm>
            <a:off x="6040877" y="6322978"/>
            <a:ext cx="797668" cy="48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0" t="65816" r="-107" b="28680"/>
          <a:stretch/>
        </p:blipFill>
        <p:spPr>
          <a:xfrm>
            <a:off x="8365787" y="4571229"/>
            <a:ext cx="817123" cy="574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3" t="76345" r="-107" b="11918"/>
          <a:stretch/>
        </p:blipFill>
        <p:spPr>
          <a:xfrm>
            <a:off x="7762673" y="5612861"/>
            <a:ext cx="1420238" cy="1225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-21686" y="539515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Flesh – Spirit</a:t>
            </a:r>
          </a:p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Perish – Eternal Life</a:t>
            </a:r>
          </a:p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Darkness – Light</a:t>
            </a:r>
          </a:p>
        </p:txBody>
      </p:sp>
    </p:spTree>
    <p:extLst>
      <p:ext uri="{BB962C8B-B14F-4D97-AF65-F5344CB8AC3E}">
        <p14:creationId xmlns:p14="http://schemas.microsoft.com/office/powerpoint/2010/main" val="12014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86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B4B8BC"/>
              </a:gs>
              <a:gs pos="26000">
                <a:srgbClr val="E6E7E9"/>
              </a:gs>
              <a:gs pos="16000">
                <a:srgbClr val="A8ADB0"/>
              </a:gs>
              <a:gs pos="0">
                <a:srgbClr val="6D7276"/>
              </a:gs>
              <a:gs pos="48000">
                <a:srgbClr val="BFC2C7"/>
              </a:gs>
              <a:gs pos="75000">
                <a:srgbClr val="93989E"/>
              </a:gs>
              <a:gs pos="100000">
                <a:srgbClr val="3C3A3D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0" y="4571228"/>
            <a:ext cx="3073941" cy="228677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65816" r="25213" b="24681"/>
          <a:stretch/>
        </p:blipFill>
        <p:spPr>
          <a:xfrm>
            <a:off x="6040877" y="4513633"/>
            <a:ext cx="797668" cy="992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82594" r="25213" b="12748"/>
          <a:stretch/>
        </p:blipFill>
        <p:spPr>
          <a:xfrm>
            <a:off x="6040877" y="6322978"/>
            <a:ext cx="797668" cy="48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0" t="65816" r="-107" b="28680"/>
          <a:stretch/>
        </p:blipFill>
        <p:spPr>
          <a:xfrm>
            <a:off x="8365787" y="4571229"/>
            <a:ext cx="817123" cy="574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3" t="76345" r="-107" b="11918"/>
          <a:stretch/>
        </p:blipFill>
        <p:spPr>
          <a:xfrm>
            <a:off x="7762673" y="5612861"/>
            <a:ext cx="1420238" cy="1225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-21686" y="539515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Flesh – Spirit</a:t>
            </a:r>
          </a:p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Perish – Eternal Life</a:t>
            </a:r>
          </a:p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Darkness – Light</a:t>
            </a:r>
          </a:p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Not condemn - condemned</a:t>
            </a:r>
          </a:p>
        </p:txBody>
      </p:sp>
    </p:spTree>
    <p:extLst>
      <p:ext uri="{BB962C8B-B14F-4D97-AF65-F5344CB8AC3E}">
        <p14:creationId xmlns:p14="http://schemas.microsoft.com/office/powerpoint/2010/main" val="191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" y="-1"/>
            <a:ext cx="9137531" cy="67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ohn 3:16 baseb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8393" r="16685" b="1118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" b="6689"/>
          <a:stretch/>
        </p:blipFill>
        <p:spPr bwMode="auto">
          <a:xfrm>
            <a:off x="0" y="0"/>
            <a:ext cx="9144000" cy="6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5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7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b="4094"/>
          <a:stretch/>
        </p:blipFill>
        <p:spPr bwMode="auto">
          <a:xfrm>
            <a:off x="-1" y="0"/>
            <a:ext cx="9144001" cy="68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1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" y="-1"/>
            <a:ext cx="9137531" cy="67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86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B4B8BC"/>
              </a:gs>
              <a:gs pos="26000">
                <a:srgbClr val="E6E7E9"/>
              </a:gs>
              <a:gs pos="16000">
                <a:srgbClr val="A8ADB0"/>
              </a:gs>
              <a:gs pos="0">
                <a:srgbClr val="6D7276"/>
              </a:gs>
              <a:gs pos="48000">
                <a:srgbClr val="BFC2C7"/>
              </a:gs>
              <a:gs pos="75000">
                <a:srgbClr val="93989E"/>
              </a:gs>
              <a:gs pos="100000">
                <a:srgbClr val="3C3A3D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0" y="4571228"/>
            <a:ext cx="3073941" cy="228677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65816" r="25213" b="24681"/>
          <a:stretch/>
        </p:blipFill>
        <p:spPr>
          <a:xfrm>
            <a:off x="6040877" y="4513633"/>
            <a:ext cx="797668" cy="992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82594" r="25213" b="12748"/>
          <a:stretch/>
        </p:blipFill>
        <p:spPr>
          <a:xfrm>
            <a:off x="6040877" y="6322978"/>
            <a:ext cx="797668" cy="48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0" t="65816" r="-107" b="28680"/>
          <a:stretch/>
        </p:blipFill>
        <p:spPr>
          <a:xfrm>
            <a:off x="8365787" y="4571229"/>
            <a:ext cx="817123" cy="574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3" t="76345" r="-107" b="11918"/>
          <a:stretch/>
        </p:blipFill>
        <p:spPr>
          <a:xfrm>
            <a:off x="7762673" y="5612861"/>
            <a:ext cx="1420238" cy="1225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6905" y="354516"/>
            <a:ext cx="8057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“Do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not be anxious, saying, ‘What shall we eat?’ or ‘What shall we drink?’ or ‘What shall we wear?’ 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 the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Pagans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seek after all these things, and your heavenly Father knows that you need them all. </a:t>
            </a:r>
            <a:r>
              <a:rPr lang="en-GB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But seek first the kingdom of God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his righteousness, and </a:t>
            </a:r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these things will be </a:t>
            </a:r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to you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Matthew 6:31-33</a:t>
            </a:r>
            <a:endParaRPr lang="en-GB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86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B4B8BC"/>
              </a:gs>
              <a:gs pos="26000">
                <a:srgbClr val="E6E7E9"/>
              </a:gs>
              <a:gs pos="16000">
                <a:srgbClr val="A8ADB0"/>
              </a:gs>
              <a:gs pos="0">
                <a:srgbClr val="6D7276"/>
              </a:gs>
              <a:gs pos="48000">
                <a:srgbClr val="BFC2C7"/>
              </a:gs>
              <a:gs pos="75000">
                <a:srgbClr val="93989E"/>
              </a:gs>
              <a:gs pos="100000">
                <a:srgbClr val="3C3A3D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0" y="4571228"/>
            <a:ext cx="3073941" cy="228677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65816" r="25213" b="24681"/>
          <a:stretch/>
        </p:blipFill>
        <p:spPr>
          <a:xfrm>
            <a:off x="6040877" y="4513633"/>
            <a:ext cx="797668" cy="992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3" t="82594" r="25213" b="12748"/>
          <a:stretch/>
        </p:blipFill>
        <p:spPr>
          <a:xfrm>
            <a:off x="6040877" y="6322978"/>
            <a:ext cx="797668" cy="48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0" t="65816" r="-107" b="28680"/>
          <a:stretch/>
        </p:blipFill>
        <p:spPr>
          <a:xfrm>
            <a:off x="8365787" y="4571229"/>
            <a:ext cx="817123" cy="574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3" t="76345" r="-107" b="11918"/>
          <a:stretch/>
        </p:blipFill>
        <p:spPr>
          <a:xfrm>
            <a:off x="7762673" y="5612861"/>
            <a:ext cx="1420238" cy="1225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37071" y="1068939"/>
            <a:ext cx="80570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You (plural) must </a:t>
            </a: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be born again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John 3:7</a:t>
            </a:r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827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</TotalTime>
  <Words>74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2018-09-09T12:32:38Z</dcterms:created>
  <dcterms:modified xsi:type="dcterms:W3CDTF">2018-09-09T19:15:38Z</dcterms:modified>
</cp:coreProperties>
</file>