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9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597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2018-09-22T21:26:51Z</dcterms:created>
  <dcterms:modified xsi:type="dcterms:W3CDTF">2018-09-23T13:41:17Z</dcterms:modified>
</cp:coreProperties>
</file>