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672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2018-09-23T14:53:21Z</dcterms:created>
  <dcterms:modified xsi:type="dcterms:W3CDTF">2018-09-23T16:01:25Z</dcterms:modified>
</cp:coreProperties>
</file>