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1" r:id="rId4"/>
    <p:sldId id="260" r:id="rId5"/>
    <p:sldId id="265" r:id="rId6"/>
    <p:sldId id="266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93989E"/>
    <a:srgbClr val="717578"/>
    <a:srgbClr val="A8ADB0"/>
    <a:srgbClr val="BFC2C7"/>
    <a:srgbClr val="3C3A3D"/>
    <a:srgbClr val="6D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iving a balanced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" y="-1"/>
            <a:ext cx="9137531" cy="679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7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5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174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574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Tabernacle Penarth</cp:lastModifiedBy>
  <cp:revision>13</cp:revision>
  <dcterms:created xsi:type="dcterms:W3CDTF">2018-09-04T17:54:14Z</dcterms:created>
  <dcterms:modified xsi:type="dcterms:W3CDTF">2018-10-01T10:24:58Z</dcterms:modified>
</cp:coreProperties>
</file>