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6" d="100"/>
          <a:sy n="76" d="100"/>
        </p:scale>
        <p:origin x="9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ED9A-834B-46FE-8785-26D4ECA9A18C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486B-851E-4DD5-8BDE-8B3608A8A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455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ED9A-834B-46FE-8785-26D4ECA9A18C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486B-851E-4DD5-8BDE-8B3608A8A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81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ED9A-834B-46FE-8785-26D4ECA9A18C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486B-851E-4DD5-8BDE-8B3608A8A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16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ED9A-834B-46FE-8785-26D4ECA9A18C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486B-851E-4DD5-8BDE-8B3608A8A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666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ED9A-834B-46FE-8785-26D4ECA9A18C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486B-851E-4DD5-8BDE-8B3608A8A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91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ED9A-834B-46FE-8785-26D4ECA9A18C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486B-851E-4DD5-8BDE-8B3608A8A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362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ED9A-834B-46FE-8785-26D4ECA9A18C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486B-851E-4DD5-8BDE-8B3608A8A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464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ED9A-834B-46FE-8785-26D4ECA9A18C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486B-851E-4DD5-8BDE-8B3608A8A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309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ED9A-834B-46FE-8785-26D4ECA9A18C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486B-851E-4DD5-8BDE-8B3608A8A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130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ED9A-834B-46FE-8785-26D4ECA9A18C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486B-851E-4DD5-8BDE-8B3608A8A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04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ED9A-834B-46FE-8785-26D4ECA9A18C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486B-851E-4DD5-8BDE-8B3608A8A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72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5ED9A-834B-46FE-8785-26D4ECA9A18C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3486B-851E-4DD5-8BDE-8B3608A8A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50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8" r="12554"/>
          <a:stretch/>
        </p:blipFill>
        <p:spPr>
          <a:xfrm>
            <a:off x="-57150" y="0"/>
            <a:ext cx="9201150" cy="689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1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9" r="12589"/>
          <a:stretch/>
        </p:blipFill>
        <p:spPr>
          <a:xfrm>
            <a:off x="0" y="-1"/>
            <a:ext cx="9144000" cy="6882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60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4286" r="14265"/>
          <a:stretch/>
        </p:blipFill>
        <p:spPr>
          <a:xfrm>
            <a:off x="0" y="0"/>
            <a:ext cx="92195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58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62" r="12752"/>
          <a:stretch/>
        </p:blipFill>
        <p:spPr>
          <a:xfrm>
            <a:off x="0" y="0"/>
            <a:ext cx="9144000" cy="688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13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Graham</cp:lastModifiedBy>
  <cp:revision>11</cp:revision>
  <dcterms:created xsi:type="dcterms:W3CDTF">2018-10-05T16:14:08Z</dcterms:created>
  <dcterms:modified xsi:type="dcterms:W3CDTF">2018-10-06T16:07:27Z</dcterms:modified>
</cp:coreProperties>
</file>