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7E9"/>
    <a:srgbClr val="93989E"/>
    <a:srgbClr val="717578"/>
    <a:srgbClr val="A8ADB0"/>
    <a:srgbClr val="BFC2C7"/>
    <a:srgbClr val="3C3A3D"/>
    <a:srgbClr val="6D72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528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681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792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626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266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748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437800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65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7</cp:revision>
  <dcterms:created xsi:type="dcterms:W3CDTF">2018-09-04T17:54:14Z</dcterms:created>
  <dcterms:modified xsi:type="dcterms:W3CDTF">2018-10-04T13:57:05Z</dcterms:modified>
</cp:coreProperties>
</file>