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8" r:id="rId6"/>
    <p:sldId id="25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0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9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9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7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D64F-164C-41E1-A7D7-D5749AE5133C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3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8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3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5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1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1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8</cp:revision>
  <dcterms:created xsi:type="dcterms:W3CDTF">2016-11-30T15:53:44Z</dcterms:created>
  <dcterms:modified xsi:type="dcterms:W3CDTF">2018-10-03T13:44:05Z</dcterms:modified>
</cp:coreProperties>
</file>