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1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20/10/2018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81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1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3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73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40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33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23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81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38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12712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96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9</cp:revision>
  <dcterms:created xsi:type="dcterms:W3CDTF">2018-10-19T12:03:32Z</dcterms:created>
  <dcterms:modified xsi:type="dcterms:W3CDTF">2018-10-20T09:08:30Z</dcterms:modified>
</cp:coreProperties>
</file>