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8E8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21/10/2018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21/10/2018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21/10/2018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21/10/2018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48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30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45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59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360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053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233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151264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201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9</cp:revision>
  <dcterms:created xsi:type="dcterms:W3CDTF">2018-10-21T12:21:51Z</dcterms:created>
  <dcterms:modified xsi:type="dcterms:W3CDTF">2018-10-21T19:24:36Z</dcterms:modified>
</cp:coreProperties>
</file>