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E8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5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36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5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3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51264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9</cp:revision>
  <dcterms:created xsi:type="dcterms:W3CDTF">2018-10-21T12:21:51Z</dcterms:created>
  <dcterms:modified xsi:type="dcterms:W3CDTF">2018-10-21T19:24:36Z</dcterms:modified>
</cp:coreProperties>
</file>