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BC23BA-DCC8-4193-88A1-DA40299FB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25DCB5F-FD4D-4C41-ADB2-F939ED215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323A23-EDD3-4502-BC41-F5751B33A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B309-BD91-4A9A-B334-E4510BF2A809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535813-DFAC-41D6-B7CF-3FB04ADE7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274FB4-AE46-4231-9C63-BBEC0A6B5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220F-B297-45FD-8AA2-098011495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63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B8E8E-0680-41A3-8CE3-E0BFE6B88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C6E427-1FCB-479F-9641-9F0995EB1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73A96F-6BC2-4498-8868-F9F7B8922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B309-BD91-4A9A-B334-E4510BF2A809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D70260-41EE-415E-8C43-79ED1DC71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0A4087-68A2-4F90-836E-024C1B21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220F-B297-45FD-8AA2-098011495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54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5C536C0-256C-4BA3-A5D5-2179CE37E2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828894-B910-4DE8-A9A1-D67FAB9EF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AC40AC-2226-460D-B9CE-EBE498423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B309-BD91-4A9A-B334-E4510BF2A809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35299B-AD9E-4762-9117-07DBBBA9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BD9D6B-28C4-4C48-A246-A4513309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220F-B297-45FD-8AA2-098011495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54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DDEF59-2BC9-4BE6-89DC-6247EECC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17EBC5-2FF1-4DD6-9E3C-F483A6F40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0E6E62-0E3F-4DD5-88DB-672E3B3C0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B309-BD91-4A9A-B334-E4510BF2A809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38A2B7-E574-4AB6-8D92-3C6BE3EA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5D7E06-E05D-45FB-A09D-E5BAF909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220F-B297-45FD-8AA2-098011495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77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003E3C-6F15-40CE-B653-88C78D11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77506A-C48D-42BA-A07D-3F5EF2C9A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B53E27-68E2-4E85-9C13-777AA779F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B309-BD91-4A9A-B334-E4510BF2A809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DA35C8-2B0C-4071-A0A4-258F43F3F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068E54-3259-4AFC-815B-098298AA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220F-B297-45FD-8AA2-098011495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10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3CFFA2-FED1-462F-8CA2-88D3F9ED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E13516-A9CE-4BF9-97B8-A8FD2E854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68F50E6-7D77-423A-9489-B00C4E8F0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ED06DA-8303-4780-BE62-51DD4B705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B309-BD91-4A9A-B334-E4510BF2A809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F8C0AF-113D-4B9B-9973-235FDCFC8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D6E259-4605-4AC5-8831-9AEEC7F6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220F-B297-45FD-8AA2-098011495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60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0B43DA-8620-40DD-BE2B-3C0A50423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6DEACE-5807-4F10-94F6-D61A9928C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3E8529-14CC-402D-9E3D-34BA9CD78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AE700D4-5AAF-4999-A479-4F8974288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BF4287-7788-49F4-AB7C-B01348BCC4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F2D138-2E0B-4D3A-9AA6-6129D7553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B309-BD91-4A9A-B334-E4510BF2A809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7ED371D-106E-48F2-9445-1A96DDDF7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A8B6A1-5B9A-44DA-9275-685182AD5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220F-B297-45FD-8AA2-098011495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89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69FB35-E62B-46FE-B045-9FDE3374A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A4E261-01DD-44B5-A10E-092AC815E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B309-BD91-4A9A-B334-E4510BF2A809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E0D16DF-35A7-46B5-B305-F058E96EE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96BCE4-4B00-4115-8E83-437BBCD6B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220F-B297-45FD-8AA2-098011495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723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06E8D65-3E8D-45EE-9245-B2866FD7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B309-BD91-4A9A-B334-E4510BF2A809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384C709-798E-4D35-A3F6-FFDCA268F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ABDEAC-1799-45C6-92CD-AA57A304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220F-B297-45FD-8AA2-098011495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4CBFF6-92B4-4E95-9DBD-A3AD21D75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3A1344-B78A-422C-98AA-1AA18D1CD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E18E23-C9A3-416C-A755-C054AA5BD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BFE7D0-2F82-4D0E-994A-D0D0BCD1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B309-BD91-4A9A-B334-E4510BF2A809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12CAD3-48B6-44B7-B572-8F3A24F6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97858A-C0A0-4822-8A95-DEF34E34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220F-B297-45FD-8AA2-098011495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35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131271-626E-4BC5-9A58-56542FCFC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398B0E7-C1EE-4644-959D-A64444334C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A6B989D-7F6F-4AA3-B797-160B646F7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DD479E-A159-49FB-BF01-DD9223B9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B309-BD91-4A9A-B334-E4510BF2A809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861487-651B-4AF4-B1FB-D9F877CDF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30B214-0D61-4E24-99FE-4A6EF4B4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220F-B297-45FD-8AA2-098011495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61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A5B2EED-E429-4390-82C5-D791ECC9B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BC6EB9-D947-40E7-8085-4E1D492A3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36CBC0-3294-4E15-B37D-2651D742FC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FB309-BD91-4A9A-B334-E4510BF2A809}" type="datetimeFigureOut">
              <a:rPr lang="en-GB" smtClean="0"/>
              <a:t>28/10/2018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A0EAFA-2ABC-400A-864D-617D4AAD5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DB1B6B-4271-4E72-A22E-E239AC136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8220F-B297-45FD-8AA2-098011495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03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xmlns="" id="{760C8608-D1CE-41A6-BC60-F1D28DF2B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47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A6E160-DBDA-4DF5-875D-A558A13A0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43FBF2-3353-47AA-A81E-5D3EB9D564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8AD7AC-955D-48EB-9582-3C009F868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15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4B01CFCE-2A14-44E7-9E8B-399C6BD2A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5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12EC88D6-B5B8-4CDE-9EC4-7F9CC86D4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F5D23D-E898-4886-9B00-31534542D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3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generated with high confidence">
            <a:extLst>
              <a:ext uri="{FF2B5EF4-FFF2-40B4-BE49-F238E27FC236}">
                <a16:creationId xmlns:a16="http://schemas.microsoft.com/office/drawing/2014/main" xmlns="" id="{45BB18CF-7F61-4117-B6C7-CE68FD1C6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2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7FA444E6-B7A9-4E79-BF4C-6A43EBEEA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4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0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tree in a room&#10;&#10;Description generated with high confidence">
            <a:extLst>
              <a:ext uri="{FF2B5EF4-FFF2-40B4-BE49-F238E27FC236}">
                <a16:creationId xmlns:a16="http://schemas.microsoft.com/office/drawing/2014/main" xmlns="" id="{9719C920-6B8D-4533-9FF6-72525F252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1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A6E160-DBDA-4DF5-875D-A558A13A0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43FBF2-3353-47AA-A81E-5D3EB9D564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9C67E435-C4C9-4688-B017-B10D092E0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0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A6E160-DBDA-4DF5-875D-A558A13A0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43FBF2-3353-47AA-A81E-5D3EB9D564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FA008D2F-F33D-4BF6-A630-267D8A22E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7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A6E160-DBDA-4DF5-875D-A558A13A0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43FBF2-3353-47AA-A81E-5D3EB9D564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5D04C2-36DB-4E10-A23A-0207C665E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31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A6E160-DBDA-4DF5-875D-A558A13A0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43FBF2-3353-47AA-A81E-5D3EB9D564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557DE6-4FE6-46C2-A334-F7AA2AF77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8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A6E160-DBDA-4DF5-875D-A558A13A0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43FBF2-3353-47AA-A81E-5D3EB9D564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E8DADCFB-12FC-45F7-B645-BBEE64E8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15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A6E160-DBDA-4DF5-875D-A558A13A0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43FBF2-3353-47AA-A81E-5D3EB9D564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43246C4-02E2-452E-991E-2B794F62C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39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 James</dc:creator>
  <cp:lastModifiedBy>Graham</cp:lastModifiedBy>
  <cp:revision>3</cp:revision>
  <dcterms:created xsi:type="dcterms:W3CDTF">2018-10-28T14:44:11Z</dcterms:created>
  <dcterms:modified xsi:type="dcterms:W3CDTF">2018-10-28T20:32:43Z</dcterms:modified>
</cp:coreProperties>
</file>