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71" r:id="rId12"/>
    <p:sldId id="268" r:id="rId13"/>
    <p:sldId id="272" r:id="rId14"/>
    <p:sldId id="273" r:id="rId15"/>
    <p:sldId id="274" r:id="rId16"/>
    <p:sldId id="275" r:id="rId17"/>
    <p:sldId id="269" r:id="rId18"/>
    <p:sldId id="276" r:id="rId19"/>
    <p:sldId id="277" r:id="rId20"/>
    <p:sldId id="278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93989E"/>
    <a:srgbClr val="717578"/>
    <a:srgbClr val="A8ADB0"/>
    <a:srgbClr val="BFC2C7"/>
    <a:srgbClr val="3C3A3D"/>
    <a:srgbClr val="6D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1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8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1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9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178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8</cp:revision>
  <dcterms:created xsi:type="dcterms:W3CDTF">2018-10-06T15:12:56Z</dcterms:created>
  <dcterms:modified xsi:type="dcterms:W3CDTF">2018-10-09T14:22:31Z</dcterms:modified>
</cp:coreProperties>
</file>