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77" r:id="rId4"/>
    <p:sldId id="27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  <p:sldId id="275" r:id="rId16"/>
    <p:sldId id="276" r:id="rId17"/>
    <p:sldId id="274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95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5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32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2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9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9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9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141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2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30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98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3052-A546-4A17-AC2A-6F09C1D4F14B}" type="datetimeFigureOut">
              <a:rPr lang="en-GB" smtClean="0"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E6DD2-6119-463F-89D6-CBF49EFEA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4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1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6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8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3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2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7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2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3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5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0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6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7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6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4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Hackett</dc:creator>
  <cp:lastModifiedBy>Graham</cp:lastModifiedBy>
  <cp:revision>6</cp:revision>
  <dcterms:created xsi:type="dcterms:W3CDTF">2018-10-27T16:41:57Z</dcterms:created>
  <dcterms:modified xsi:type="dcterms:W3CDTF">2018-11-07T11:56:30Z</dcterms:modified>
</cp:coreProperties>
</file>