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4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2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6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1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8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2016-11-30T15:53:44Z</dcterms:created>
  <dcterms:modified xsi:type="dcterms:W3CDTF">2018-11-17T15:17:12Z</dcterms:modified>
</cp:coreProperties>
</file>