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3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3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0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9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0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8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9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9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17/11/2018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7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34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14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525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063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513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481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381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6</cp:revision>
  <dcterms:created xsi:type="dcterms:W3CDTF">2016-11-30T15:53:44Z</dcterms:created>
  <dcterms:modified xsi:type="dcterms:W3CDTF">2018-11-17T15:17:12Z</dcterms:modified>
</cp:coreProperties>
</file>