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5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8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752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2018-11-20T17:02:20Z</dcterms:created>
  <dcterms:modified xsi:type="dcterms:W3CDTF">2018-11-24T19:21:23Z</dcterms:modified>
</cp:coreProperties>
</file>