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26/12/2018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1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30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354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434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6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645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957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52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7</cp:revision>
  <dcterms:created xsi:type="dcterms:W3CDTF">2016-11-30T15:53:44Z</dcterms:created>
  <dcterms:modified xsi:type="dcterms:W3CDTF">2018-12-26T15:38:07Z</dcterms:modified>
</cp:coreProperties>
</file>