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1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30/12/2018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75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49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20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9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81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1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09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82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52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61768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7</cp:revision>
  <dcterms:created xsi:type="dcterms:W3CDTF">2018-12-30T14:39:42Z</dcterms:created>
  <dcterms:modified xsi:type="dcterms:W3CDTF">2018-12-30T19:56:15Z</dcterms:modified>
</cp:coreProperties>
</file>