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3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42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15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20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53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85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15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43439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27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7</cp:revision>
  <dcterms:created xsi:type="dcterms:W3CDTF">2018-11-20T17:02:20Z</dcterms:created>
  <dcterms:modified xsi:type="dcterms:W3CDTF">2018-11-30T11:28:08Z</dcterms:modified>
</cp:coreProperties>
</file>