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1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02/12/2018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4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2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7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23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02537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69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2018-10-21T12:21:51Z</dcterms:created>
  <dcterms:modified xsi:type="dcterms:W3CDTF">2018-12-02T14:21:05Z</dcterms:modified>
</cp:coreProperties>
</file>