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5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5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34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73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17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48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26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9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22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48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AB-B993-45B3-ADA7-9B3BDAF99AC8}" type="datetimeFigureOut">
              <a:rPr lang="en-GB" smtClean="0"/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216F5-737C-4D28-B117-E66D9911E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16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523DAE-9F17-4CA0-ADC0-A9AF61D2D3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331DBDF-5EA8-4134-BA2A-6FF306428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snow, outdoor&#10;&#10;Description automatically generated">
            <a:extLst>
              <a:ext uri="{FF2B5EF4-FFF2-40B4-BE49-F238E27FC236}">
                <a16:creationId xmlns:a16="http://schemas.microsoft.com/office/drawing/2014/main" xmlns="" id="{5EC93B9B-7880-4491-84DA-A653BEBA8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00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A42334-73D6-4C2D-AFE1-18BD07E69C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9D78F5F-1CD5-4E33-A126-8457E075CF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drawing of a cartoon character&#10;&#10;Description automatically generated">
            <a:extLst>
              <a:ext uri="{FF2B5EF4-FFF2-40B4-BE49-F238E27FC236}">
                <a16:creationId xmlns:a16="http://schemas.microsoft.com/office/drawing/2014/main" xmlns="" id="{CB06C40B-CB6F-4A56-BACC-91283A6A5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06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545713C6-24CF-4B7D-9B8D-F1DC945BEC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85929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xmlns="" id="{BBEC0371-BAC2-4599-B81D-BF6507985F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0627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1464C79D-816A-45FE-A3D8-79862F854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8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xmlns="" id="{3C7A2B36-E26A-4905-A8A6-BE07DE608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08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xmlns="" id="{FF039DA7-465C-4181-B782-0B7286096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63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xmlns="" id="{80C6EC76-5CE6-42D4-8A37-EC3BA0EAE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xmlns="" id="{5E441DA0-A8D9-4CF9-9F65-82B1BEEA0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77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James</dc:creator>
  <cp:lastModifiedBy>Graham</cp:lastModifiedBy>
  <cp:revision>2</cp:revision>
  <dcterms:created xsi:type="dcterms:W3CDTF">2018-12-09T08:08:04Z</dcterms:created>
  <dcterms:modified xsi:type="dcterms:W3CDTF">2018-12-09T20:30:34Z</dcterms:modified>
</cp:coreProperties>
</file>