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0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5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1649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2018-12-15T12:11:58Z</dcterms:created>
  <dcterms:modified xsi:type="dcterms:W3CDTF">2018-12-16T15:05:23Z</dcterms:modified>
</cp:coreProperties>
</file>