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2" r:id="rId6"/>
    <p:sldId id="260" r:id="rId7"/>
    <p:sldId id="26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16/12/2018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9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Old Testa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18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0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923" y="172528"/>
            <a:ext cx="8738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Abraham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father of Isaac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Isaac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Jacob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Jacob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Judah and his brothers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Judah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Perez and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whose mother was Tamar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Perez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Hezron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Hezron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Ram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Amminadab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Amminadab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Nahshon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Nahshon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Salmon,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Boaz, whose mother was Rahab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Boaz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Obed, whose mother was Ruth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Obed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Jesse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Jesse the father of King David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was the father of Solomon, whose mother had been Uriah’s wife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Solomon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Rehoboam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Rehoboam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Abijah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Abijah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father of Jehoshaphat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Jehoshaphat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Jotham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Jotham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Ahaz,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Ahaz the father of Hezekiah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Hezekiah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Manasseh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Manasseh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Amon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Josiah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Josiah the father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Jeconiah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his brothers at the time of the exile to Babylon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exile to Babylon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Jeconiah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Shealtiel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Shealtiel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Zerubbabel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Zerubbabel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Zadok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Zadok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Eleazar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Eleazar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Matthan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Matthan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Jacob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Jacob the father of Joseph, the husband of Mary, and Mary was the mother of Jesus who is called the Messiah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4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923" y="172528"/>
            <a:ext cx="8738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Abraham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father of Isaac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Isaac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Jacob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Jacob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Judah and his brothers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Judah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Perez and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mother was Tamar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Perez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Hezron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Hezron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Ram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Amminadab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Amminadab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Nahshon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Nahshon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Salmon,</a:t>
            </a:r>
          </a:p>
          <a:p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Boaz, 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mother was Rahab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Boaz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Obed, 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mother was Ruth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Obed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Jesse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Jesse the father of King David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was the father of Solomon, 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mother had been Uriah’s wife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Solomon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Rehoboam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Rehoboam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Abijah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Abijah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father of Jehoshaphat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Jehoshaphat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Jehoram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Jotham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Jotham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Ahaz,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Ahaz the father of Hezekiah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Hezekiah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Manasseh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Manasseh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Amon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Amon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Josiah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Josiah the father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Jeconiah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and his brothers at the time of the exile to Babylon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exile to Babylon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Jeconiah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Shealtiel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Shealtiel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Zerubbabel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Zerubbabel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Azor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Zadok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Zadok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Akim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Elihud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Eleazar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Eleazar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</a:t>
            </a:r>
            <a:r>
              <a:rPr lang="en-GB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Matthan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Matthan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father of Jacob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Jacob the father of Joseph, the husband of Mary, and </a:t>
            </a:r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was the mother of Jesus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 is called the Messiah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01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57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8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6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73729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42</TotalTime>
  <Words>270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5</cp:revision>
  <dcterms:created xsi:type="dcterms:W3CDTF">2016-12-18T15:40:59Z</dcterms:created>
  <dcterms:modified xsi:type="dcterms:W3CDTF">2018-12-16T15:06:10Z</dcterms:modified>
</cp:coreProperties>
</file>