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62" r:id="rId6"/>
    <p:sldId id="260" r:id="rId7"/>
    <p:sldId id="261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9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1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16/12/2018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707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16/12/2018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40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16/12/2018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04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16/12/2018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9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16/12/2018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829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16/12/2018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85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16/12/2018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43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16/12/2018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827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16/12/2018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20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16/12/2018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45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16/12/2018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44B50-9E7F-41E5-8482-3A005EFCE090}" type="datetimeFigureOut">
              <a:rPr lang="en-GB" smtClean="0"/>
              <a:t>16/12/2018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27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296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Old Testam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718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404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1923" y="172528"/>
            <a:ext cx="873856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baseline="30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Abraham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the father of Isaac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Isaac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Jacob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Jacob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Judah and his brothers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Judah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Perez and 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Zerah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whose mother was Tamar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Perez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Hezron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Hezron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Ram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Ram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Amminadab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Amminadab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Nahshon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Nahshon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Salmon,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Salmon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Boaz, whose mother was Rahab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Boaz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Obed, whose mother was Ruth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Obed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Jesse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Jesse the father of King David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David was the father of Solomon, whose mother had been Uriah’s wife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Solomon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Rehoboam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Rehoboam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Abijah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Abijah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GB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8 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father of Jehoshaphat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Jehoshaphat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Jehoram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Jehoram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Uzziah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Uzziah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father of 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Jotham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Jotham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Ahaz,</a:t>
            </a:r>
          </a:p>
          <a:p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Ahaz the father of Hezekiah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Hezekiah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Manasseh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Manasseh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Amon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Amon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Josiah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Josiah the father 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Jeconiah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and his brothers at the time of the exile to Babylon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b="1" baseline="30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 the exile to Babylon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Jeconiah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the father of 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Shealtiel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Shealtiel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Zerubbabel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Zerubbabel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Abihud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Abihud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Eliakim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Eliakim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Azor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Azor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Zadok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Zadok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Akim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Akim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Elihud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Elihud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Eleazar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Eleazar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Matthan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Matthan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Jacob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Jacob the father of Joseph, the husband of Mary, and Mary was the mother of Jesus who is called the Messiah</a:t>
            </a:r>
            <a:r>
              <a:rPr lang="en-GB" dirty="0">
                <a:solidFill>
                  <a:schemeClr val="bg1"/>
                </a:solidFill>
              </a:rPr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6442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1923" y="172528"/>
            <a:ext cx="873856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baseline="30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Abraham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the father of Isaac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Isaac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Jacob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Jacob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Judah and his brothers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Judah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Perez and 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Zerah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whose mother was Tamar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Perez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Hezron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Hezron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Ram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Ram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Amminadab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Amminadab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Nahshon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Nahshon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Salmon,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Salmon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Boaz, </a:t>
            </a:r>
            <a:r>
              <a:rPr lang="en-GB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whose mother was Rahab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Boaz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Obed, </a:t>
            </a:r>
            <a:r>
              <a:rPr lang="en-GB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whose mother was Ruth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Obed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Jesse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Jesse the father of King David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David was the father of Solomon, </a:t>
            </a:r>
            <a:r>
              <a:rPr lang="en-GB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whose mother had been Uriah’s wife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Solomon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Rehoboam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Rehoboam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Abijah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Abijah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GB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8 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father of Jehoshaphat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Jehoshaphat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Jehoram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Jehoram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Uzziah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Uzziah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father of 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Jotham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Jotham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Ahaz,</a:t>
            </a:r>
          </a:p>
          <a:p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Ahaz the father of Hezekiah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Hezekiah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Manasseh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Manasseh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Amon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Amon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Josiah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Josiah the father 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Jeconiah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and his brothers at the time of the exile to Babylon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b="1" baseline="30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 the exile to Babylon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Jeconiah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the father of 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Shealtiel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Shealtiel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Zerubbabel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Zerubbabel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Abihud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Abihud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Eliakim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Eliakim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Azor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Azor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Zadok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Zadok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Akim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Akim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Elihud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Elihud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Eleazar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Eleazar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</a:t>
            </a:r>
            <a:r>
              <a:rPr lang="en-GB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Matthan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Matthan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father of Jacob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Jacob the father of Joseph, the husband of Mary, and </a:t>
            </a:r>
            <a:r>
              <a:rPr lang="en-GB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Mary was the mother of Jesus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who is called the Messiah</a:t>
            </a:r>
            <a:r>
              <a:rPr lang="en-GB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0018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257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382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969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573729"/>
      </p:ext>
    </p:extLst>
  </p:cSld>
  <p:clrMapOvr>
    <a:masterClrMapping/>
  </p:clrMapOvr>
</p:sld>
</file>

<file path=ppt/theme/theme1.xml><?xml version="1.0" encoding="utf-8"?>
<a:theme xmlns:a="http://schemas.openxmlformats.org/drawingml/2006/main" name="4 by 3 default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 by 3 default theme" id="{09710EA4-3293-4286-84ED-B03FEEB1060B}" vid="{831E8217-2D30-48F3-ADAC-2B78396D8C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42</TotalTime>
  <Words>270</Words>
  <Application>Microsoft Office PowerPoint</Application>
  <PresentationFormat>On-screen Show (4:3)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4 by 3 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5</cp:revision>
  <dcterms:created xsi:type="dcterms:W3CDTF">2016-12-18T15:40:59Z</dcterms:created>
  <dcterms:modified xsi:type="dcterms:W3CDTF">2018-12-16T15:06:10Z</dcterms:modified>
</cp:coreProperties>
</file>