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18DA-86B5-4EBD-B9D1-75C6A6B816BE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F4-9374-4B67-9EF7-E91A8489B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495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18DA-86B5-4EBD-B9D1-75C6A6B816BE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F4-9374-4B67-9EF7-E91A8489B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52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18DA-86B5-4EBD-B9D1-75C6A6B816BE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F4-9374-4B67-9EF7-E91A8489B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951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18DA-86B5-4EBD-B9D1-75C6A6B816BE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F4-9374-4B67-9EF7-E91A8489B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348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18DA-86B5-4EBD-B9D1-75C6A6B816BE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F4-9374-4B67-9EF7-E91A8489B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95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18DA-86B5-4EBD-B9D1-75C6A6B816BE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F4-9374-4B67-9EF7-E91A8489B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59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18DA-86B5-4EBD-B9D1-75C6A6B816BE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F4-9374-4B67-9EF7-E91A8489B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774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18DA-86B5-4EBD-B9D1-75C6A6B816BE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F4-9374-4B67-9EF7-E91A8489B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58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18DA-86B5-4EBD-B9D1-75C6A6B816BE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F4-9374-4B67-9EF7-E91A8489B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63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18DA-86B5-4EBD-B9D1-75C6A6B816BE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F4-9374-4B67-9EF7-E91A8489B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82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18DA-86B5-4EBD-B9D1-75C6A6B816BE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F4-9374-4B67-9EF7-E91A8489B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490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818DA-86B5-4EBD-B9D1-75C6A6B816BE}" type="datetimeFigureOut">
              <a:rPr lang="en-GB" smtClean="0"/>
              <a:t>23/12/2018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B7CF4-9374-4B67-9EF7-E91A8489B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89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94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51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471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69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676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579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 James</dc:creator>
  <cp:lastModifiedBy>Graham</cp:lastModifiedBy>
  <cp:revision>6</cp:revision>
  <dcterms:created xsi:type="dcterms:W3CDTF">2018-12-22T23:28:23Z</dcterms:created>
  <dcterms:modified xsi:type="dcterms:W3CDTF">2018-12-23T14:08:59Z</dcterms:modified>
</cp:coreProperties>
</file>