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9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79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2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83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04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8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65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69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23741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29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5</cp:revision>
  <dcterms:created xsi:type="dcterms:W3CDTF">2019-01-03T14:26:09Z</dcterms:created>
  <dcterms:modified xsi:type="dcterms:W3CDTF">2019-01-03T16:26:31Z</dcterms:modified>
</cp:coreProperties>
</file>