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7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1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0121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2019-01-03T14:26:09Z</dcterms:created>
  <dcterms:modified xsi:type="dcterms:W3CDTF">2019-01-06T20:10:43Z</dcterms:modified>
</cp:coreProperties>
</file>