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13/01/2019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9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8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9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5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0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25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6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02851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60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6</cp:revision>
  <dcterms:created xsi:type="dcterms:W3CDTF">2019-01-12T14:35:43Z</dcterms:created>
  <dcterms:modified xsi:type="dcterms:W3CDTF">2019-01-13T15:01:45Z</dcterms:modified>
</cp:coreProperties>
</file>