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5" r:id="rId9"/>
    <p:sldId id="264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29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36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48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76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73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99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65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30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453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27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59492-CB24-46DA-B573-F9E7C8A03FF2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17360-5D56-4F55-A4B0-70C77D5A9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55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ith a sunset in the background&#10;&#10;Description automatically generated">
            <a:extLst>
              <a:ext uri="{FF2B5EF4-FFF2-40B4-BE49-F238E27FC236}">
                <a16:creationId xmlns:a16="http://schemas.microsoft.com/office/drawing/2014/main" xmlns="" id="{960A2BF1-244E-46FF-BB72-BCD3A999F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27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4FBC5018-00E0-4E06-B9D4-C5B9A5638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2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xmlns="" id="{32A6A59A-7671-46DD-BB5C-9096314B89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11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holding a sign&#10;&#10;Description automatically generated">
            <a:extLst>
              <a:ext uri="{FF2B5EF4-FFF2-40B4-BE49-F238E27FC236}">
                <a16:creationId xmlns:a16="http://schemas.microsoft.com/office/drawing/2014/main" xmlns="" id="{F59839D3-2934-4405-88D8-C574A6C18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5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flying through the air on a cloudy day&#10;&#10;Description automatically generated">
            <a:extLst>
              <a:ext uri="{FF2B5EF4-FFF2-40B4-BE49-F238E27FC236}">
                <a16:creationId xmlns:a16="http://schemas.microsoft.com/office/drawing/2014/main" xmlns="" id="{12B7B9F5-9738-4145-A2C3-8FDEC73D6E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42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utdoor, sky&#10;&#10;Description automatically generated">
            <a:extLst>
              <a:ext uri="{FF2B5EF4-FFF2-40B4-BE49-F238E27FC236}">
                <a16:creationId xmlns:a16="http://schemas.microsoft.com/office/drawing/2014/main" xmlns="" id="{A25760E9-A523-4CA5-AEA1-8BEE7FBDAD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62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utdoor, sky&#10;&#10;Description automatically generated">
            <a:extLst>
              <a:ext uri="{FF2B5EF4-FFF2-40B4-BE49-F238E27FC236}">
                <a16:creationId xmlns:a16="http://schemas.microsoft.com/office/drawing/2014/main" xmlns="" id="{9BCA7930-DC96-489E-A1B1-24BF215F5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261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utdoor, sky&#10;&#10;Description automatically generated">
            <a:extLst>
              <a:ext uri="{FF2B5EF4-FFF2-40B4-BE49-F238E27FC236}">
                <a16:creationId xmlns:a16="http://schemas.microsoft.com/office/drawing/2014/main" xmlns="" id="{A9A81E44-6F04-4A89-896A-7F979ABE8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311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utdoor, sky, text&#10;&#10;Description automatically generated">
            <a:extLst>
              <a:ext uri="{FF2B5EF4-FFF2-40B4-BE49-F238E27FC236}">
                <a16:creationId xmlns:a16="http://schemas.microsoft.com/office/drawing/2014/main" xmlns="" id="{D9892EFD-8CBF-4F0D-8268-A3D53495A0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12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utdoor, sky&#10;&#10;Description automatically generated">
            <a:extLst>
              <a:ext uri="{FF2B5EF4-FFF2-40B4-BE49-F238E27FC236}">
                <a16:creationId xmlns:a16="http://schemas.microsoft.com/office/drawing/2014/main" xmlns="" id="{7E23C8E6-4A5E-47F0-828F-45F30155A7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36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James</dc:creator>
  <cp:lastModifiedBy>Graham</cp:lastModifiedBy>
  <cp:revision>2</cp:revision>
  <dcterms:created xsi:type="dcterms:W3CDTF">2019-01-20T14:11:36Z</dcterms:created>
  <dcterms:modified xsi:type="dcterms:W3CDTF">2019-01-20T19:54:29Z</dcterms:modified>
</cp:coreProperties>
</file>