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6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66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83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81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24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30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36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11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34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02610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42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7</cp:revision>
  <dcterms:created xsi:type="dcterms:W3CDTF">2019-01-14T14:20:07Z</dcterms:created>
  <dcterms:modified xsi:type="dcterms:W3CDTF">2019-01-25T10:24:37Z</dcterms:modified>
</cp:coreProperties>
</file>