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464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2019-01-27T14:23:17Z</dcterms:created>
  <dcterms:modified xsi:type="dcterms:W3CDTF">2019-01-27T15:00:52Z</dcterms:modified>
</cp:coreProperties>
</file>