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9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8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1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3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8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7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80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00143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12</cp:revision>
  <dcterms:created xsi:type="dcterms:W3CDTF">2019-01-14T14:20:07Z</dcterms:created>
  <dcterms:modified xsi:type="dcterms:W3CDTF">2019-02-07T17:04:44Z</dcterms:modified>
</cp:coreProperties>
</file>