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2" r:id="rId10"/>
    <p:sldId id="261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3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3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1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4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253" y="4779909"/>
            <a:ext cx="5553937" cy="2353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218" y="2694071"/>
            <a:ext cx="5011346" cy="14570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4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7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0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1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0067" t="-15030" r="24651" b="15030"/>
          <a:stretch/>
        </p:blipFill>
        <p:spPr>
          <a:xfrm>
            <a:off x="19615638" y="-1246676"/>
            <a:ext cx="17206547" cy="10353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8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3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357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14</cp:revision>
  <dcterms:created xsi:type="dcterms:W3CDTF">2019-02-04T17:20:21Z</dcterms:created>
  <dcterms:modified xsi:type="dcterms:W3CDTF">2019-02-10T20:13:35Z</dcterms:modified>
</cp:coreProperties>
</file>