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63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9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17/02/2019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463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46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224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485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706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51928"/>
      </p:ext>
    </p:extLst>
  </p:cSld>
  <p:clrMapOvr>
    <a:masterClrMapping/>
  </p:clrMapOvr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oger default arial" id="{7D2429D7-8ECF-43DB-8FAF-CBFBB94FCFF7}" vid="{79754556-F16E-4891-A079-7D15898B9C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125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11</cp:revision>
  <dcterms:created xsi:type="dcterms:W3CDTF">2019-01-14T14:20:07Z</dcterms:created>
  <dcterms:modified xsi:type="dcterms:W3CDTF">2019-02-17T15:03:51Z</dcterms:modified>
</cp:coreProperties>
</file>