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6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2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8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0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1928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2019-01-14T14:20:07Z</dcterms:created>
  <dcterms:modified xsi:type="dcterms:W3CDTF">2019-02-17T15:03:51Z</dcterms:modified>
</cp:coreProperties>
</file>