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7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9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9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6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5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35053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2019-01-14T14:47:50Z</dcterms:created>
  <dcterms:modified xsi:type="dcterms:W3CDTF">2019-02-17T09:28:51Z</dcterms:modified>
</cp:coreProperties>
</file>