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43A"/>
    <a:srgbClr val="806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6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5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4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0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18356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756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Roger Grafton</cp:lastModifiedBy>
  <cp:revision>11</cp:revision>
  <dcterms:created xsi:type="dcterms:W3CDTF">2019-01-14T14:20:07Z</dcterms:created>
  <dcterms:modified xsi:type="dcterms:W3CDTF">2019-03-02T21:41:01Z</dcterms:modified>
</cp:coreProperties>
</file>