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3" r:id="rId6"/>
    <p:sldId id="261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1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4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50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1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6</cp:revision>
  <dcterms:created xsi:type="dcterms:W3CDTF">2019-01-14T14:47:50Z</dcterms:created>
  <dcterms:modified xsi:type="dcterms:W3CDTF">2019-03-02T11:57:10Z</dcterms:modified>
</cp:coreProperties>
</file>