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59" r:id="rId5"/>
    <p:sldId id="263" r:id="rId6"/>
    <p:sldId id="261" r:id="rId7"/>
    <p:sldId id="265" r:id="rId8"/>
    <p:sldId id="264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9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988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08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79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2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346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51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64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45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118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93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537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C80AA-49A8-4FD1-A203-319E43F7AFE7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202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15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31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38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41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50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64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83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31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02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oger default arial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40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Roger default arial" id="{7D2429D7-8ECF-43DB-8FAF-CBFBB94FCFF7}" vid="{79754556-F16E-4891-A079-7D15898B9C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32</TotalTime>
  <Words>0</Words>
  <Application>Microsoft Office PowerPoint</Application>
  <PresentationFormat>On-screen Show 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Roger default arial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6</cp:revision>
  <dcterms:created xsi:type="dcterms:W3CDTF">2019-01-14T14:47:50Z</dcterms:created>
  <dcterms:modified xsi:type="dcterms:W3CDTF">2019-03-02T11:57:10Z</dcterms:modified>
</cp:coreProperties>
</file>