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3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9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4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2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1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6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3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1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889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2019-01-14T14:20:07Z</dcterms:created>
  <dcterms:modified xsi:type="dcterms:W3CDTF">2019-03-11T14:59:34Z</dcterms:modified>
</cp:coreProperties>
</file>