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0200"/>
    <a:srgbClr val="320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2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0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04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35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16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90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38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36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91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79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29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8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35376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53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9</cp:revision>
  <dcterms:created xsi:type="dcterms:W3CDTF">2019-03-09T10:31:36Z</dcterms:created>
  <dcterms:modified xsi:type="dcterms:W3CDTF">2019-03-12T12:08:30Z</dcterms:modified>
</cp:coreProperties>
</file>