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9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8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41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1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04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56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16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06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8948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2019-03-23T14:33:20Z</dcterms:created>
  <dcterms:modified xsi:type="dcterms:W3CDTF">2019-03-25T15:18:11Z</dcterms:modified>
</cp:coreProperties>
</file>