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04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93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63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35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10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69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30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98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90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19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97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FD64F-164C-41E1-A7D7-D5749AE5133C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88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3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1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7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19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9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17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1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8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62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</dc:creator>
  <cp:lastModifiedBy>Graham</cp:lastModifiedBy>
  <cp:revision>5</cp:revision>
  <dcterms:created xsi:type="dcterms:W3CDTF">2016-11-30T15:53:44Z</dcterms:created>
  <dcterms:modified xsi:type="dcterms:W3CDTF">2019-03-22T15:03:03Z</dcterms:modified>
</cp:coreProperties>
</file>