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5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494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2019-03-09T10:31:36Z</dcterms:created>
  <dcterms:modified xsi:type="dcterms:W3CDTF">2019-03-25T14:50:10Z</dcterms:modified>
</cp:coreProperties>
</file>