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78" r:id="rId12"/>
    <p:sldId id="267" r:id="rId13"/>
    <p:sldId id="268" r:id="rId14"/>
    <p:sldId id="266" r:id="rId15"/>
    <p:sldId id="269" r:id="rId16"/>
    <p:sldId id="270" r:id="rId17"/>
    <p:sldId id="276" r:id="rId18"/>
    <p:sldId id="274" r:id="rId19"/>
    <p:sldId id="275" r:id="rId20"/>
    <p:sldId id="272" r:id="rId21"/>
    <p:sldId id="277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3F7-54D2-4385-BA5D-5C0C7E513BBD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679B-87C1-432E-A9AB-E8B186704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0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3F7-54D2-4385-BA5D-5C0C7E513BBD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679B-87C1-432E-A9AB-E8B186704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3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3F7-54D2-4385-BA5D-5C0C7E513BBD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679B-87C1-432E-A9AB-E8B186704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74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3F7-54D2-4385-BA5D-5C0C7E513BBD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679B-87C1-432E-A9AB-E8B186704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10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3F7-54D2-4385-BA5D-5C0C7E513BBD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679B-87C1-432E-A9AB-E8B186704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8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3F7-54D2-4385-BA5D-5C0C7E513BBD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679B-87C1-432E-A9AB-E8B186704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01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3F7-54D2-4385-BA5D-5C0C7E513BBD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679B-87C1-432E-A9AB-E8B186704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68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3F7-54D2-4385-BA5D-5C0C7E513BBD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679B-87C1-432E-A9AB-E8B186704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7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3F7-54D2-4385-BA5D-5C0C7E513BBD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679B-87C1-432E-A9AB-E8B186704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9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3F7-54D2-4385-BA5D-5C0C7E513BBD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679B-87C1-432E-A9AB-E8B186704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06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3F7-54D2-4385-BA5D-5C0C7E513BBD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679B-87C1-432E-A9AB-E8B186704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28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03F7-54D2-4385-BA5D-5C0C7E513BBD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679B-87C1-432E-A9AB-E8B186704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40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9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3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94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60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1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8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31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8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72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96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58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9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21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0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6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7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6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5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3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2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Were you there when He was condemned?</dc:title>
  <dc:creator>Timothy Hackett</dc:creator>
  <cp:lastModifiedBy>Graham</cp:lastModifiedBy>
  <cp:revision>10</cp:revision>
  <dcterms:created xsi:type="dcterms:W3CDTF">2019-03-10T15:13:43Z</dcterms:created>
  <dcterms:modified xsi:type="dcterms:W3CDTF">2019-04-03T15:22:15Z</dcterms:modified>
</cp:coreProperties>
</file>